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64" r:id="rId6"/>
    <p:sldId id="258" r:id="rId7"/>
    <p:sldId id="265" r:id="rId8"/>
    <p:sldId id="266" r:id="rId9"/>
    <p:sldId id="270" r:id="rId10"/>
    <p:sldId id="268" r:id="rId11"/>
    <p:sldId id="267" r:id="rId12"/>
    <p:sldId id="269"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4B1B6-5570-40F2-9B66-DD99BB37272A}" v="465" dt="2023-04-30T22:39:34.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04" autoAdjust="0"/>
  </p:normalViewPr>
  <p:slideViewPr>
    <p:cSldViewPr snapToGrid="0">
      <p:cViewPr varScale="1">
        <p:scale>
          <a:sx n="75" d="100"/>
          <a:sy n="75" d="100"/>
        </p:scale>
        <p:origin x="946"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4/30/2023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4"/><Relationship Id="rId1" Type="http://schemas.microsoft.com/office/2007/relationships/media" Target="../media/media1.mp4"/><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4"/><Relationship Id="rId1" Type="http://schemas.microsoft.com/office/2007/relationships/media" Target="../media/media11.mp4"/><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8.xml"/><Relationship Id="rId7" Type="http://schemas.openxmlformats.org/officeDocument/2006/relationships/image" Target="../media/image21.jpeg"/><Relationship Id="rId2" Type="http://schemas.openxmlformats.org/officeDocument/2006/relationships/audio" Target="../media/media2.mp4"/><Relationship Id="rId1" Type="http://schemas.microsoft.com/office/2007/relationships/media" Target="../media/media2.mp4"/><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4"/><Relationship Id="rId1" Type="http://schemas.microsoft.com/office/2007/relationships/media" Target="../media/media3.mp4"/><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4"/><Relationship Id="rId1" Type="http://schemas.microsoft.com/office/2007/relationships/media" Target="../media/media4.mp4"/><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4"/><Relationship Id="rId1" Type="http://schemas.microsoft.com/office/2007/relationships/media" Target="../media/media5.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p4"/><Relationship Id="rId1" Type="http://schemas.microsoft.com/office/2007/relationships/media" Target="../media/media7.mp4"/><Relationship Id="rId5" Type="http://schemas.openxmlformats.org/officeDocument/2006/relationships/image" Target="../media/image2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17.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9.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4"/><Relationship Id="rId1" Type="http://schemas.microsoft.com/office/2007/relationships/media" Target="../media/media10.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3" y="1999615"/>
            <a:ext cx="9144000" cy="2764028"/>
          </a:xfrm>
        </p:spPr>
        <p:txBody>
          <a:bodyPr anchor="ctr">
            <a:normAutofit/>
          </a:bodyPr>
          <a:lstStyle/>
          <a:p>
            <a:pPr algn="ctr"/>
            <a:r>
              <a:rPr lang="en-US" sz="6100">
                <a:latin typeface="Times New Roman"/>
                <a:cs typeface="Times New Roman"/>
              </a:rPr>
              <a:t>MOVIE RECOMMENDATION SYSTEM</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966912" y="5645150"/>
            <a:ext cx="8258176" cy="631825"/>
          </a:xfrm>
        </p:spPr>
        <p:txBody>
          <a:bodyPr vert="horz" lIns="91440" tIns="45720" rIns="91440" bIns="45720" rtlCol="0" anchor="ctr">
            <a:normAutofit/>
          </a:bodyPr>
          <a:lstStyle/>
          <a:p>
            <a:pPr algn="ctr"/>
            <a:r>
              <a:rPr lang="en-US" sz="1500">
                <a:latin typeface="Times New Roman"/>
                <a:cs typeface="Times New Roman"/>
              </a:rPr>
              <a:t>TEAM 01</a:t>
            </a:r>
          </a:p>
          <a:p>
            <a:pPr algn="ctr"/>
            <a:r>
              <a:rPr lang="en-US" sz="1500">
                <a:latin typeface="Times New Roman"/>
                <a:cs typeface="Times New Roman"/>
              </a:rPr>
              <a:t>Distributed and Scalable Data Engineering</a:t>
            </a:r>
          </a:p>
        </p:txBody>
      </p:sp>
      <p:sp>
        <p:nvSpPr>
          <p:cNvPr id="37"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WhatsApp Audio 2023-04-30 at 7.43.17 PM">
            <a:hlinkClick r:id="" action="ppaction://media"/>
            <a:extLst>
              <a:ext uri="{FF2B5EF4-FFF2-40B4-BE49-F238E27FC236}">
                <a16:creationId xmlns:a16="http://schemas.microsoft.com/office/drawing/2014/main" id="{D8FA2534-CDFE-BE5F-43D5-910FA3346C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02085" y="116205"/>
            <a:ext cx="487363" cy="487363"/>
          </a:xfrm>
          <a:prstGeom prst="rect">
            <a:avLst/>
          </a:prstGeom>
        </p:spPr>
      </p:pic>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120-A38E-6C84-B8E5-9AABE82F1DAE}"/>
              </a:ext>
            </a:extLst>
          </p:cNvPr>
          <p:cNvSpPr>
            <a:spLocks noGrp="1"/>
          </p:cNvSpPr>
          <p:nvPr>
            <p:ph type="title"/>
          </p:nvPr>
        </p:nvSpPr>
        <p:spPr>
          <a:xfrm>
            <a:off x="1415737" y="383753"/>
            <a:ext cx="5111750" cy="786349"/>
          </a:xfrm>
        </p:spPr>
        <p:txBody>
          <a:bodyPr/>
          <a:lstStyle/>
          <a:p>
            <a:pPr algn="ctr"/>
            <a:r>
              <a:rPr lang="en-US">
                <a:latin typeface="Times New Roman"/>
                <a:cs typeface="Times New Roman"/>
              </a:rPr>
              <a:t>CONCLUSION</a:t>
            </a:r>
            <a:endParaRPr lang="en-US"/>
          </a:p>
        </p:txBody>
      </p:sp>
      <p:sp>
        <p:nvSpPr>
          <p:cNvPr id="3" name="Text Placeholder 2">
            <a:extLst>
              <a:ext uri="{FF2B5EF4-FFF2-40B4-BE49-F238E27FC236}">
                <a16:creationId xmlns:a16="http://schemas.microsoft.com/office/drawing/2014/main" id="{6EF731B7-33FD-9F00-99DC-AD086CEF049A}"/>
              </a:ext>
            </a:extLst>
          </p:cNvPr>
          <p:cNvSpPr>
            <a:spLocks noGrp="1"/>
          </p:cNvSpPr>
          <p:nvPr>
            <p:ph type="body" idx="1"/>
          </p:nvPr>
        </p:nvSpPr>
        <p:spPr>
          <a:xfrm>
            <a:off x="1587455" y="1460634"/>
            <a:ext cx="5111750" cy="3779390"/>
          </a:xfrm>
        </p:spPr>
        <p:txBody>
          <a:bodyPr vert="horz" lIns="91440" tIns="45720" rIns="91440" bIns="45720" rtlCol="0" anchor="t">
            <a:normAutofit/>
          </a:bodyPr>
          <a:lstStyle/>
          <a:p>
            <a:pPr algn="just"/>
            <a:r>
              <a:rPr lang="en-US" sz="2000" dirty="0">
                <a:solidFill>
                  <a:srgbClr val="0F0F3F"/>
                </a:solidFill>
                <a:latin typeface="Times New Roman"/>
                <a:cs typeface="Times New Roman"/>
              </a:rPr>
              <a:t>The attempt to develop a movie recommendation system is a useful use of machine learning techniques. We have created a system that can provide users tailored and pertinent movie suggestions by gathering data on movies and users, choosing the best algorithms to design the system, and assessing the correctness of recommendations.</a:t>
            </a:r>
            <a:endParaRPr lang="en-US" sz="2000" dirty="0"/>
          </a:p>
        </p:txBody>
      </p:sp>
      <p:sp>
        <p:nvSpPr>
          <p:cNvPr id="4" name="Footer Placeholder 3">
            <a:extLst>
              <a:ext uri="{FF2B5EF4-FFF2-40B4-BE49-F238E27FC236}">
                <a16:creationId xmlns:a16="http://schemas.microsoft.com/office/drawing/2014/main" id="{16E8CF9A-007C-BCC1-E156-4F6D3B0E481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F0F6BC7-D500-7162-E4B7-4A10B6BF0352}"/>
              </a:ext>
            </a:extLst>
          </p:cNvPr>
          <p:cNvSpPr>
            <a:spLocks noGrp="1"/>
          </p:cNvSpPr>
          <p:nvPr>
            <p:ph type="sldNum" sz="quarter" idx="12"/>
          </p:nvPr>
        </p:nvSpPr>
        <p:spPr/>
        <p:txBody>
          <a:bodyPr/>
          <a:lstStyle/>
          <a:p>
            <a:fld id="{A49DFD55-3C28-40EF-9E31-A92D2E4017FF}" type="slidenum">
              <a:rPr lang="en-US" smtClean="0"/>
              <a:pPr/>
              <a:t>10</a:t>
            </a:fld>
            <a:endParaRPr lang="en-US" dirty="0"/>
          </a:p>
        </p:txBody>
      </p:sp>
      <p:pic>
        <p:nvPicPr>
          <p:cNvPr id="6" name="WhatsApp Audio 2023-04-30 at 6.53.07 PM">
            <a:hlinkClick r:id="" action="ppaction://media"/>
            <a:extLst>
              <a:ext uri="{FF2B5EF4-FFF2-40B4-BE49-F238E27FC236}">
                <a16:creationId xmlns:a16="http://schemas.microsoft.com/office/drawing/2014/main" id="{B835ECD1-BCA8-DDE5-5ABB-AF4AAF7113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22405" y="140071"/>
            <a:ext cx="487363" cy="487363"/>
          </a:xfrm>
          <a:prstGeom prst="rect">
            <a:avLst/>
          </a:prstGeom>
        </p:spPr>
      </p:pic>
    </p:spTree>
    <p:extLst>
      <p:ext uri="{BB962C8B-B14F-4D97-AF65-F5344CB8AC3E}">
        <p14:creationId xmlns:p14="http://schemas.microsoft.com/office/powerpoint/2010/main" val="428154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3D25-F0D9-AF61-04DA-B306772819D7}"/>
              </a:ext>
            </a:extLst>
          </p:cNvPr>
          <p:cNvSpPr>
            <a:spLocks noGrp="1"/>
          </p:cNvSpPr>
          <p:nvPr>
            <p:ph type="ctrTitle"/>
          </p:nvPr>
        </p:nvSpPr>
        <p:spPr>
          <a:xfrm>
            <a:off x="4267200" y="1615736"/>
            <a:ext cx="6272386" cy="2361861"/>
          </a:xfrm>
        </p:spPr>
        <p:txBody>
          <a:bodyPr/>
          <a:lstStyle/>
          <a:p>
            <a:pPr algn="ctr"/>
            <a:r>
              <a:rPr lang="en-US" sz="4000" dirty="0">
                <a:latin typeface="Times New Roman"/>
                <a:cs typeface="Times New Roman"/>
              </a:rPr>
              <a:t>THANK YOU</a:t>
            </a:r>
          </a:p>
        </p:txBody>
      </p:sp>
      <p:sp>
        <p:nvSpPr>
          <p:cNvPr id="4" name="Footer Placeholder 3">
            <a:extLst>
              <a:ext uri="{FF2B5EF4-FFF2-40B4-BE49-F238E27FC236}">
                <a16:creationId xmlns:a16="http://schemas.microsoft.com/office/drawing/2014/main" id="{30C1AC52-6DAE-1A47-6BDB-BCF1EBD46C8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88F9D00D-A061-90D6-21CE-C1722FE30FF7}"/>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21712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latin typeface="Times New Roman"/>
                <a:cs typeface="Times New Roman"/>
              </a:rPr>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rotWithShape="1">
          <a:blip r:embed="rId4"/>
          <a:srcRect/>
          <a:stretch/>
        </p:blipFill>
        <p:spPr>
          <a:xfrm>
            <a:off x="1487181" y="2884653"/>
            <a:ext cx="1845511" cy="1783959"/>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a:latin typeface="Times New Roman"/>
                <a:cs typeface="Times New Roman"/>
              </a:rPr>
              <a:t>Cheppela Sai Bhargava</a:t>
            </a:r>
            <a:endParaRPr lang="en-US" dirty="0">
              <a:latin typeface="Times New Roman"/>
              <a:cs typeface="Times New Roman"/>
            </a:endParaRP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r>
              <a:rPr lang="en-US">
                <a:latin typeface="Times New Roman"/>
                <a:cs typeface="Times New Roman"/>
              </a:rPr>
              <a:t>Data Scientist</a:t>
            </a:r>
            <a:endParaRPr lang="en-US" dirty="0">
              <a:latin typeface="Times New Roman"/>
              <a:cs typeface="Times New Roman"/>
            </a:endParaRP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5"/>
          <a:srcRect/>
          <a:stretch/>
        </p:blipFill>
        <p:spPr>
          <a:xfrm>
            <a:off x="3838114" y="2886074"/>
            <a:ext cx="18431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a:latin typeface="Times New Roman"/>
                <a:cs typeface="Times New Roman"/>
              </a:rPr>
              <a:t>Vishnupriya Doddapaneni</a:t>
            </a:r>
            <a:endParaRPr lang="en-US" dirty="0">
              <a:latin typeface="Times New Roman"/>
              <a:cs typeface="Times New Roman"/>
            </a:endParaRP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r>
              <a:rPr lang="en-US">
                <a:latin typeface="Times New Roman"/>
                <a:cs typeface="Times New Roman"/>
              </a:rPr>
              <a:t>Data Analyst</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6"/>
          <a:srcRect/>
          <a:stretch/>
        </p:blipFill>
        <p:spPr>
          <a:xfrm>
            <a:off x="6379843" y="2886074"/>
            <a:ext cx="1740980"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err="1">
                <a:latin typeface="Times New Roman"/>
                <a:cs typeface="Times New Roman"/>
              </a:rPr>
              <a:t>Selinam</a:t>
            </a:r>
            <a:r>
              <a:rPr lang="en-US" dirty="0">
                <a:latin typeface="Times New Roman"/>
                <a:cs typeface="Times New Roman"/>
              </a:rPr>
              <a:t> </a:t>
            </a:r>
            <a:r>
              <a:rPr lang="en-US" dirty="0" err="1">
                <a:latin typeface="Times New Roman"/>
                <a:cs typeface="Times New Roman"/>
              </a:rPr>
              <a:t>Setranah</a:t>
            </a:r>
            <a:endParaRPr lang="en-US" dirty="0">
              <a:latin typeface="Times New Roman"/>
              <a:cs typeface="Times New Roman"/>
            </a:endParaRP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r>
              <a:rPr lang="en-US">
                <a:latin typeface="Times New Roman"/>
                <a:cs typeface="Times New Roman"/>
              </a:rPr>
              <a:t>Data Scientist</a:t>
            </a:r>
            <a:endParaRPr lang="en-US" dirty="0">
              <a:latin typeface="Times New Roman"/>
              <a:cs typeface="Times New Roman"/>
            </a:endParaRPr>
          </a:p>
        </p:txBody>
      </p:sp>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a:latin typeface="Times New Roman"/>
                <a:cs typeface="Times New Roman"/>
              </a:rPr>
              <a:t>Karthik Nagaboina</a:t>
            </a:r>
            <a:endParaRPr lang="en-US" dirty="0">
              <a:latin typeface="Times New Roman"/>
              <a:cs typeface="Times New Roman"/>
            </a:endParaRP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r>
              <a:rPr lang="en-US">
                <a:latin typeface="Times New Roman"/>
                <a:cs typeface="Times New Roman"/>
              </a:rPr>
              <a:t>Data Engineer</a:t>
            </a:r>
            <a:endParaRPr lang="en-US" dirty="0">
              <a:latin typeface="Times New Roman"/>
              <a:cs typeface="Times New Roman"/>
            </a:endParaRP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7" name="Picture Placeholder 6" descr="A picture containing human face, person, outdoor, smile&#10;&#10;Description automatically generated">
            <a:extLst>
              <a:ext uri="{FF2B5EF4-FFF2-40B4-BE49-F238E27FC236}">
                <a16:creationId xmlns:a16="http://schemas.microsoft.com/office/drawing/2014/main" id="{7B929CB4-38E3-2D43-D6DB-8DA747002C0D}"/>
              </a:ext>
            </a:extLst>
          </p:cNvPr>
          <p:cNvPicPr>
            <a:picLocks noGrp="1" noChangeAspect="1"/>
          </p:cNvPicPr>
          <p:nvPr>
            <p:ph type="pic" sz="quarter" idx="17"/>
          </p:nvPr>
        </p:nvPicPr>
        <p:blipFill>
          <a:blip r:embed="rId7"/>
          <a:srcRect/>
          <a:stretch>
            <a:fillRect/>
          </a:stretch>
        </p:blipFill>
        <p:spPr/>
      </p:pic>
      <p:pic>
        <p:nvPicPr>
          <p:cNvPr id="15" name="WhatsApp Audio 2023-04-30 at 7.43.41 PM">
            <a:hlinkClick r:id="" action="ppaction://media"/>
            <a:extLst>
              <a:ext uri="{FF2B5EF4-FFF2-40B4-BE49-F238E27FC236}">
                <a16:creationId xmlns:a16="http://schemas.microsoft.com/office/drawing/2014/main" id="{7C0D2E56-D5E9-6857-34CD-F68BF67EB3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70153" y="45720"/>
            <a:ext cx="487363" cy="487363"/>
          </a:xfrm>
          <a:prstGeom prst="rect">
            <a:avLst/>
          </a:prstGeom>
        </p:spPr>
      </p:pic>
    </p:spTree>
    <p:extLst>
      <p:ext uri="{BB962C8B-B14F-4D97-AF65-F5344CB8AC3E}">
        <p14:creationId xmlns:p14="http://schemas.microsoft.com/office/powerpoint/2010/main" val="26193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228322"/>
            <a:ext cx="5111750" cy="855288"/>
          </a:xfrm>
        </p:spPr>
        <p:txBody>
          <a:bodyPr/>
          <a:lstStyle/>
          <a:p>
            <a:pPr algn="ctr"/>
            <a:r>
              <a:rPr lang="en-US" dirty="0">
                <a:latin typeface="Times New Roman"/>
                <a:cs typeface="Times New Roman"/>
              </a:rPr>
              <a:t>INTRODUCTION</a:t>
            </a: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1365810"/>
            <a:ext cx="5111750" cy="3820552"/>
          </a:xfrm>
        </p:spPr>
        <p:txBody>
          <a:bodyPr vert="horz" lIns="91440" tIns="45720" rIns="91440" bIns="45720" rtlCol="0" anchor="t">
            <a:normAutofit/>
          </a:bodyPr>
          <a:lstStyle/>
          <a:p>
            <a:pPr marL="285750" indent="-285750" algn="just">
              <a:buChar char="•"/>
            </a:pPr>
            <a:r>
              <a:rPr lang="en-US" sz="2000" dirty="0">
                <a:solidFill>
                  <a:srgbClr val="212529"/>
                </a:solidFill>
                <a:latin typeface="Times New Roman"/>
                <a:cs typeface="Times New Roman"/>
              </a:rPr>
              <a:t>A recommender system is a straightforward algorithm whose goal is to find patterns in a dataset and present the user with the most pertinent information. </a:t>
            </a:r>
            <a:endParaRPr lang="en-US" sz="2000" dirty="0"/>
          </a:p>
          <a:p>
            <a:pPr marL="285750" indent="-285750" algn="just">
              <a:buChar char="•"/>
            </a:pPr>
            <a:r>
              <a:rPr lang="en-US" sz="2000" dirty="0">
                <a:solidFill>
                  <a:srgbClr val="000000"/>
                </a:solidFill>
                <a:latin typeface="Times New Roman"/>
                <a:cs typeface="Times New Roman"/>
              </a:rPr>
              <a:t>Content-based and collaborative filtering recommender systems are the most popular varieties of recommendation systems. </a:t>
            </a:r>
            <a:endParaRPr lang="en-US" sz="2000" dirty="0">
              <a:latin typeface="Times New Roman"/>
              <a:cs typeface="Times New Roman"/>
            </a:endParaRPr>
          </a:p>
          <a:p>
            <a:pPr marL="285750" indent="-285750" algn="just">
              <a:buChar char="•"/>
            </a:pPr>
            <a:r>
              <a:rPr lang="en-US" sz="2000" dirty="0">
                <a:solidFill>
                  <a:srgbClr val="212529"/>
                </a:solidFill>
                <a:latin typeface="Times New Roman"/>
                <a:cs typeface="Times New Roman"/>
              </a:rPr>
              <a:t>IMDB dataset was used in this study. It contains details on 5000 movies.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4" name="WhatsApp Audio 2023-04-30 at 7.44.05 PM">
            <a:hlinkClick r:id="" action="ppaction://media"/>
            <a:extLst>
              <a:ext uri="{FF2B5EF4-FFF2-40B4-BE49-F238E27FC236}">
                <a16:creationId xmlns:a16="http://schemas.microsoft.com/office/drawing/2014/main" id="{E7F91250-8E4F-7DF9-A5E2-91FDC694B3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2565" y="0"/>
            <a:ext cx="487363" cy="487363"/>
          </a:xfrm>
          <a:prstGeom prst="rect">
            <a:avLst/>
          </a:prstGeom>
        </p:spPr>
      </p:pic>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41352-CD5F-44D8-0820-ABB86A725261}"/>
              </a:ext>
            </a:extLst>
          </p:cNvPr>
          <p:cNvSpPr>
            <a:spLocks noGrp="1"/>
          </p:cNvSpPr>
          <p:nvPr>
            <p:ph type="title"/>
          </p:nvPr>
        </p:nvSpPr>
        <p:spPr>
          <a:xfrm>
            <a:off x="1362075" y="652062"/>
            <a:ext cx="5111750" cy="485842"/>
          </a:xfrm>
        </p:spPr>
        <p:txBody>
          <a:bodyPr/>
          <a:lstStyle/>
          <a:p>
            <a:pPr algn="ctr"/>
            <a:r>
              <a:rPr lang="en-US" dirty="0">
                <a:latin typeface="Times New Roman"/>
                <a:cs typeface="Times New Roman"/>
              </a:rPr>
              <a:t>Problem &amp; objectives</a:t>
            </a:r>
            <a:endParaRPr lang="en-US" dirty="0"/>
          </a:p>
        </p:txBody>
      </p:sp>
      <p:sp>
        <p:nvSpPr>
          <p:cNvPr id="7" name="Text Placeholder 6">
            <a:extLst>
              <a:ext uri="{FF2B5EF4-FFF2-40B4-BE49-F238E27FC236}">
                <a16:creationId xmlns:a16="http://schemas.microsoft.com/office/drawing/2014/main" id="{FA3F82C3-7CC3-A6F8-2731-1AFD01664209}"/>
              </a:ext>
            </a:extLst>
          </p:cNvPr>
          <p:cNvSpPr>
            <a:spLocks noGrp="1"/>
          </p:cNvSpPr>
          <p:nvPr>
            <p:ph type="body" idx="1"/>
          </p:nvPr>
        </p:nvSpPr>
        <p:spPr>
          <a:xfrm>
            <a:off x="1362075" y="1331846"/>
            <a:ext cx="5111750" cy="3854516"/>
          </a:xfrm>
        </p:spPr>
        <p:txBody>
          <a:bodyPr vert="horz" lIns="91440" tIns="45720" rIns="91440" bIns="45720" rtlCol="0" anchor="t">
            <a:normAutofit/>
          </a:bodyPr>
          <a:lstStyle/>
          <a:p>
            <a:pPr marL="285750" indent="-285750">
              <a:buChar char="•"/>
            </a:pPr>
            <a:r>
              <a:rPr lang="en-US" sz="2000" dirty="0">
                <a:latin typeface="Times New Roman"/>
                <a:cs typeface="Times New Roman"/>
              </a:rPr>
              <a:t>To create a movie recommendation system that offers customers movie suggestions.</a:t>
            </a:r>
            <a:endParaRPr lang="en-US" sz="2000"/>
          </a:p>
          <a:p>
            <a:pPr marL="285750" indent="-285750">
              <a:buChar char="•"/>
            </a:pPr>
            <a:r>
              <a:rPr lang="en-US" sz="2000" dirty="0">
                <a:latin typeface="Times New Roman"/>
                <a:cs typeface="Times New Roman"/>
              </a:rPr>
              <a:t>Gather and analyze information.</a:t>
            </a:r>
          </a:p>
          <a:p>
            <a:pPr marL="285750" indent="-285750">
              <a:buChar char="•"/>
            </a:pPr>
            <a:r>
              <a:rPr lang="en-US" sz="2000" dirty="0">
                <a:latin typeface="Times New Roman"/>
                <a:cs typeface="Times New Roman"/>
              </a:rPr>
              <a:t>Create a user-friendly interface.</a:t>
            </a:r>
          </a:p>
          <a:p>
            <a:pPr marL="285750" indent="-285750">
              <a:buChar char="•"/>
            </a:pPr>
            <a:r>
              <a:rPr lang="en-US" sz="2000" dirty="0">
                <a:latin typeface="Times New Roman"/>
                <a:cs typeface="Times New Roman"/>
              </a:rPr>
              <a:t>To ensure the efficiency of the system.</a:t>
            </a:r>
          </a:p>
        </p:txBody>
      </p:sp>
      <p:sp>
        <p:nvSpPr>
          <p:cNvPr id="5" name="Slide Number Placeholder 4">
            <a:extLst>
              <a:ext uri="{FF2B5EF4-FFF2-40B4-BE49-F238E27FC236}">
                <a16:creationId xmlns:a16="http://schemas.microsoft.com/office/drawing/2014/main" id="{6F40A514-4B78-A5A8-E78B-F9F88F1E6E93}"/>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3" name="WhatsApp Audio 2023-04-30 at 7.44.51 PM">
            <a:hlinkClick r:id="" action="ppaction://media"/>
            <a:extLst>
              <a:ext uri="{FF2B5EF4-FFF2-40B4-BE49-F238E27FC236}">
                <a16:creationId xmlns:a16="http://schemas.microsoft.com/office/drawing/2014/main" id="{7B3E7E80-8F9D-18A8-AA67-7FB21706D4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1925" y="164699"/>
            <a:ext cx="487363" cy="487363"/>
          </a:xfrm>
          <a:prstGeom prst="rect">
            <a:avLst/>
          </a:prstGeom>
        </p:spPr>
      </p:pic>
    </p:spTree>
    <p:extLst>
      <p:ext uri="{BB962C8B-B14F-4D97-AF65-F5344CB8AC3E}">
        <p14:creationId xmlns:p14="http://schemas.microsoft.com/office/powerpoint/2010/main" val="25871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9A62A-A18E-C14D-A7F4-BD5F91F30A52}"/>
              </a:ext>
            </a:extLst>
          </p:cNvPr>
          <p:cNvSpPr>
            <a:spLocks noGrp="1"/>
          </p:cNvSpPr>
          <p:nvPr>
            <p:ph type="title"/>
          </p:nvPr>
        </p:nvSpPr>
        <p:spPr>
          <a:xfrm>
            <a:off x="1362075" y="480344"/>
            <a:ext cx="5111750" cy="775616"/>
          </a:xfrm>
        </p:spPr>
        <p:txBody>
          <a:bodyPr/>
          <a:lstStyle/>
          <a:p>
            <a:pPr algn="ctr"/>
            <a:r>
              <a:rPr lang="en-US">
                <a:latin typeface="Times New Roman"/>
                <a:cs typeface="Times New Roman"/>
              </a:rPr>
              <a:t>methodology</a:t>
            </a:r>
            <a:endParaRPr lang="en-US"/>
          </a:p>
        </p:txBody>
      </p:sp>
      <p:sp>
        <p:nvSpPr>
          <p:cNvPr id="3" name="Text Placeholder 2">
            <a:extLst>
              <a:ext uri="{FF2B5EF4-FFF2-40B4-BE49-F238E27FC236}">
                <a16:creationId xmlns:a16="http://schemas.microsoft.com/office/drawing/2014/main" id="{13301F68-1ABF-7339-CD37-C0C7D39D74C5}"/>
              </a:ext>
            </a:extLst>
          </p:cNvPr>
          <p:cNvSpPr>
            <a:spLocks noGrp="1"/>
          </p:cNvSpPr>
          <p:nvPr>
            <p:ph type="body" idx="1"/>
          </p:nvPr>
        </p:nvSpPr>
        <p:spPr>
          <a:xfrm>
            <a:off x="1362075" y="1492831"/>
            <a:ext cx="5111750" cy="3693531"/>
          </a:xfrm>
        </p:spPr>
        <p:txBody>
          <a:bodyPr vert="horz" lIns="91440" tIns="45720" rIns="91440" bIns="45720" rtlCol="0" anchor="t">
            <a:normAutofit/>
          </a:bodyPr>
          <a:lstStyle/>
          <a:p>
            <a:pPr marL="342900" indent="-342900">
              <a:buChar char="•"/>
            </a:pPr>
            <a:r>
              <a:rPr lang="en-US" sz="2000" dirty="0">
                <a:latin typeface="Times New Roman"/>
                <a:cs typeface="Times New Roman"/>
              </a:rPr>
              <a:t>Business understanding</a:t>
            </a:r>
          </a:p>
          <a:p>
            <a:pPr marL="342900" indent="-342900">
              <a:buChar char="•"/>
            </a:pPr>
            <a:r>
              <a:rPr lang="en-US" sz="2000" dirty="0">
                <a:latin typeface="Times New Roman"/>
                <a:cs typeface="Times New Roman"/>
              </a:rPr>
              <a:t>Data understanding</a:t>
            </a:r>
          </a:p>
          <a:p>
            <a:pPr marL="342900" indent="-342900">
              <a:buChar char="•"/>
            </a:pPr>
            <a:r>
              <a:rPr lang="en-US" sz="2000" dirty="0">
                <a:latin typeface="Times New Roman"/>
                <a:cs typeface="Times New Roman"/>
              </a:rPr>
              <a:t>Data preparation</a:t>
            </a:r>
          </a:p>
          <a:p>
            <a:pPr marL="342900" indent="-342900">
              <a:buChar char="•"/>
            </a:pPr>
            <a:r>
              <a:rPr lang="en-US" sz="2000" dirty="0">
                <a:latin typeface="Times New Roman"/>
                <a:cs typeface="Times New Roman"/>
              </a:rPr>
              <a:t>Modelling</a:t>
            </a:r>
          </a:p>
          <a:p>
            <a:pPr marL="342900" indent="-342900">
              <a:buChar char="•"/>
            </a:pPr>
            <a:r>
              <a:rPr lang="en-US" sz="2000" dirty="0">
                <a:latin typeface="Times New Roman"/>
                <a:cs typeface="Times New Roman"/>
              </a:rPr>
              <a:t>Evaluation</a:t>
            </a:r>
          </a:p>
          <a:p>
            <a:pPr marL="342900" indent="-342900">
              <a:buChar char="•"/>
            </a:pPr>
            <a:r>
              <a:rPr lang="en-US" sz="2000" dirty="0">
                <a:latin typeface="Times New Roman"/>
                <a:cs typeface="Times New Roman"/>
              </a:rPr>
              <a:t>Deployment</a:t>
            </a:r>
          </a:p>
        </p:txBody>
      </p:sp>
      <p:sp>
        <p:nvSpPr>
          <p:cNvPr id="5" name="Slide Number Placeholder 4">
            <a:extLst>
              <a:ext uri="{FF2B5EF4-FFF2-40B4-BE49-F238E27FC236}">
                <a16:creationId xmlns:a16="http://schemas.microsoft.com/office/drawing/2014/main" id="{80C5BF8B-261B-B5E3-2F30-0FB184C17AAF}"/>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4" name="WhatsApp Audio 2023-04-30 at 7.46.14 PM">
            <a:hlinkClick r:id="" action="ppaction://media"/>
            <a:extLst>
              <a:ext uri="{FF2B5EF4-FFF2-40B4-BE49-F238E27FC236}">
                <a16:creationId xmlns:a16="http://schemas.microsoft.com/office/drawing/2014/main" id="{C69BD713-7892-8D13-CB44-3F673F1A4C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12245" y="35560"/>
            <a:ext cx="487363" cy="487363"/>
          </a:xfrm>
          <a:prstGeom prst="rect">
            <a:avLst/>
          </a:prstGeom>
        </p:spPr>
      </p:pic>
    </p:spTree>
    <p:extLst>
      <p:ext uri="{BB962C8B-B14F-4D97-AF65-F5344CB8AC3E}">
        <p14:creationId xmlns:p14="http://schemas.microsoft.com/office/powerpoint/2010/main" val="22462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91B4-3C07-FA8C-2C07-E1D4A332E1AF}"/>
              </a:ext>
            </a:extLst>
          </p:cNvPr>
          <p:cNvSpPr>
            <a:spLocks noGrp="1"/>
          </p:cNvSpPr>
          <p:nvPr>
            <p:ph type="title"/>
          </p:nvPr>
        </p:nvSpPr>
        <p:spPr/>
        <p:txBody>
          <a:bodyPr/>
          <a:lstStyle/>
          <a:p>
            <a:pPr algn="ctr"/>
            <a:r>
              <a:rPr lang="en-US">
                <a:latin typeface="Times New Roman"/>
                <a:cs typeface="Times New Roman"/>
              </a:rPr>
              <a:t>SYSTEM ARCHITECTURE</a:t>
            </a:r>
            <a:endParaRPr lang="en-US"/>
          </a:p>
        </p:txBody>
      </p:sp>
      <p:pic>
        <p:nvPicPr>
          <p:cNvPr id="10" name="Picture 10" descr="Diagram&#10;&#10;Description automatically generated">
            <a:extLst>
              <a:ext uri="{FF2B5EF4-FFF2-40B4-BE49-F238E27FC236}">
                <a16:creationId xmlns:a16="http://schemas.microsoft.com/office/drawing/2014/main" id="{EEFCB37B-DFFA-5F11-15F1-F1287C5811EE}"/>
              </a:ext>
            </a:extLst>
          </p:cNvPr>
          <p:cNvPicPr>
            <a:picLocks noGrp="1" noChangeAspect="1"/>
          </p:cNvPicPr>
          <p:nvPr>
            <p:ph sz="quarter" idx="4"/>
          </p:nvPr>
        </p:nvPicPr>
        <p:blipFill>
          <a:blip r:embed="rId4"/>
          <a:stretch>
            <a:fillRect/>
          </a:stretch>
        </p:blipFill>
        <p:spPr>
          <a:xfrm>
            <a:off x="3219339" y="2149620"/>
            <a:ext cx="7849886" cy="3886768"/>
          </a:xfrm>
        </p:spPr>
      </p:pic>
      <p:sp>
        <p:nvSpPr>
          <p:cNvPr id="5" name="Slide Number Placeholder 4">
            <a:extLst>
              <a:ext uri="{FF2B5EF4-FFF2-40B4-BE49-F238E27FC236}">
                <a16:creationId xmlns:a16="http://schemas.microsoft.com/office/drawing/2014/main" id="{E79A3C76-FD95-A26E-D848-5D9AF5F4BA86}"/>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3" name="WhatsApp Audio 2023-04-30 at 7.46.44 PM">
            <a:hlinkClick r:id="" action="ppaction://media"/>
            <a:extLst>
              <a:ext uri="{FF2B5EF4-FFF2-40B4-BE49-F238E27FC236}">
                <a16:creationId xmlns:a16="http://schemas.microsoft.com/office/drawing/2014/main" id="{29FAB671-2295-1861-0DDE-8C22EF38E3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3997" y="126365"/>
            <a:ext cx="487363" cy="487363"/>
          </a:xfrm>
          <a:prstGeom prst="rect">
            <a:avLst/>
          </a:prstGeom>
        </p:spPr>
      </p:pic>
    </p:spTree>
    <p:extLst>
      <p:ext uri="{BB962C8B-B14F-4D97-AF65-F5344CB8AC3E}">
        <p14:creationId xmlns:p14="http://schemas.microsoft.com/office/powerpoint/2010/main" val="269953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5A14-4DAF-D718-965B-C27A37C10B92}"/>
              </a:ext>
            </a:extLst>
          </p:cNvPr>
          <p:cNvSpPr>
            <a:spLocks noGrp="1"/>
          </p:cNvSpPr>
          <p:nvPr>
            <p:ph type="title"/>
          </p:nvPr>
        </p:nvSpPr>
        <p:spPr>
          <a:xfrm>
            <a:off x="2933700" y="269699"/>
            <a:ext cx="8421688" cy="1110915"/>
          </a:xfrm>
        </p:spPr>
        <p:txBody>
          <a:bodyPr/>
          <a:lstStyle/>
          <a:p>
            <a:pPr algn="ctr"/>
            <a:r>
              <a:rPr lang="en-US">
                <a:latin typeface="Times New Roman"/>
                <a:cs typeface="Times New Roman"/>
              </a:rPr>
              <a:t>RESULTS</a:t>
            </a:r>
            <a:endParaRPr lang="en-US"/>
          </a:p>
        </p:txBody>
      </p:sp>
      <p:pic>
        <p:nvPicPr>
          <p:cNvPr id="9" name="WhatsApp Audio 2023-04-30 at 6.52.38 PM">
            <a:hlinkClick r:id="" action="ppaction://media"/>
            <a:extLst>
              <a:ext uri="{FF2B5EF4-FFF2-40B4-BE49-F238E27FC236}">
                <a16:creationId xmlns:a16="http://schemas.microsoft.com/office/drawing/2014/main" id="{937427E3-3EC7-5DE5-CCC2-56B6EA1F5CC0}"/>
              </a:ext>
            </a:extLst>
          </p:cNvPr>
          <p:cNvPicPr>
            <a:picLocks noGrp="1" noChangeAspect="1"/>
          </p:cNvPicPr>
          <p:nvPr>
            <p:ph sz="half" idx="2"/>
            <a:audioFile r:link="rId2"/>
            <p:extLst>
              <p:ext uri="{DAA4B4D4-6D71-4841-9C94-3DE7FCFB9230}">
                <p14:media xmlns:p14="http://schemas.microsoft.com/office/powerpoint/2010/main" r:embed="rId1"/>
              </p:ext>
            </p:extLst>
          </p:nvPr>
        </p:nvPicPr>
        <p:blipFill>
          <a:blip r:embed="rId4"/>
          <a:stretch>
            <a:fillRect/>
          </a:stretch>
        </p:blipFill>
        <p:spPr>
          <a:xfrm>
            <a:off x="11543626" y="269699"/>
            <a:ext cx="487362" cy="487362"/>
          </a:xfrm>
        </p:spPr>
      </p:pic>
      <p:sp>
        <p:nvSpPr>
          <p:cNvPr id="8" name="Content Placeholder 7">
            <a:extLst>
              <a:ext uri="{FF2B5EF4-FFF2-40B4-BE49-F238E27FC236}">
                <a16:creationId xmlns:a16="http://schemas.microsoft.com/office/drawing/2014/main" id="{F44EA9FA-343E-BCEA-3B94-00EE5232D3D7}"/>
              </a:ext>
            </a:extLst>
          </p:cNvPr>
          <p:cNvSpPr>
            <a:spLocks noGrp="1"/>
          </p:cNvSpPr>
          <p:nvPr>
            <p:ph sz="quarter" idx="4"/>
          </p:nvPr>
        </p:nvSpPr>
        <p:spPr>
          <a:xfrm>
            <a:off x="7410173" y="1934973"/>
            <a:ext cx="3943627" cy="3897500"/>
          </a:xfrm>
        </p:spPr>
        <p:txBody>
          <a:bodyPr/>
          <a:lstStyle/>
          <a:p>
            <a:endParaRPr lang="en-US"/>
          </a:p>
        </p:txBody>
      </p:sp>
      <p:sp>
        <p:nvSpPr>
          <p:cNvPr id="4" name="Footer Placeholder 3">
            <a:extLst>
              <a:ext uri="{FF2B5EF4-FFF2-40B4-BE49-F238E27FC236}">
                <a16:creationId xmlns:a16="http://schemas.microsoft.com/office/drawing/2014/main" id="{715EEE18-5A19-A1B8-8E8E-08B2011C09FE}"/>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8C18FD1-9C66-F56D-90E0-A015FD6A20E0}"/>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7" name="Picture 6">
            <a:extLst>
              <a:ext uri="{FF2B5EF4-FFF2-40B4-BE49-F238E27FC236}">
                <a16:creationId xmlns:a16="http://schemas.microsoft.com/office/drawing/2014/main" id="{A6D6395C-B09E-307C-7170-8ECFC350BF1C}"/>
              </a:ext>
            </a:extLst>
          </p:cNvPr>
          <p:cNvPicPr>
            <a:picLocks noChangeAspect="1"/>
          </p:cNvPicPr>
          <p:nvPr/>
        </p:nvPicPr>
        <p:blipFill rotWithShape="1">
          <a:blip r:embed="rId5"/>
          <a:srcRect t="4619"/>
          <a:stretch/>
        </p:blipFill>
        <p:spPr>
          <a:xfrm>
            <a:off x="2062480" y="1146934"/>
            <a:ext cx="10129520" cy="5082416"/>
          </a:xfrm>
          <a:prstGeom prst="rect">
            <a:avLst/>
          </a:prstGeom>
        </p:spPr>
      </p:pic>
    </p:spTree>
    <p:extLst>
      <p:ext uri="{BB962C8B-B14F-4D97-AF65-F5344CB8AC3E}">
        <p14:creationId xmlns:p14="http://schemas.microsoft.com/office/powerpoint/2010/main" val="10384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3521-C870-A6E5-A1BF-B608DE221952}"/>
              </a:ext>
            </a:extLst>
          </p:cNvPr>
          <p:cNvSpPr>
            <a:spLocks noGrp="1"/>
          </p:cNvSpPr>
          <p:nvPr>
            <p:ph type="title"/>
          </p:nvPr>
        </p:nvSpPr>
        <p:spPr>
          <a:xfrm>
            <a:off x="22860" y="0"/>
            <a:ext cx="3947374" cy="606493"/>
          </a:xfrm>
        </p:spPr>
        <p:txBody>
          <a:bodyPr>
            <a:normAutofit/>
          </a:bodyPr>
          <a:lstStyle/>
          <a:p>
            <a:pPr algn="ctr"/>
            <a:r>
              <a:rPr lang="en-US" dirty="0">
                <a:latin typeface="Times New Roman"/>
                <a:cs typeface="Times New Roman"/>
              </a:rPr>
              <a:t>PROJECT VIDEO</a:t>
            </a:r>
            <a:endParaRPr lang="en-US" dirty="0"/>
          </a:p>
        </p:txBody>
      </p:sp>
      <p:pic>
        <p:nvPicPr>
          <p:cNvPr id="6" name="app · Streamlit - Google Chrome 2023-04-30 20-12-14">
            <a:hlinkClick r:id="" action="ppaction://media"/>
            <a:extLst>
              <a:ext uri="{FF2B5EF4-FFF2-40B4-BE49-F238E27FC236}">
                <a16:creationId xmlns:a16="http://schemas.microsoft.com/office/drawing/2014/main" id="{F9D401F3-237C-B1DF-6D0E-D3646D0D84C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t="-562"/>
          <a:stretch/>
        </p:blipFill>
        <p:spPr>
          <a:xfrm>
            <a:off x="49689" y="731521"/>
            <a:ext cx="12092622" cy="5989953"/>
          </a:xfrm>
        </p:spPr>
      </p:pic>
      <p:sp>
        <p:nvSpPr>
          <p:cNvPr id="4" name="Footer Placeholder 3">
            <a:extLst>
              <a:ext uri="{FF2B5EF4-FFF2-40B4-BE49-F238E27FC236}">
                <a16:creationId xmlns:a16="http://schemas.microsoft.com/office/drawing/2014/main" id="{3E4DF600-A51A-8C02-F1D4-6836AB5B8A59}"/>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17162EF-CD1F-526D-AE8D-F9DDEF6D17BE}"/>
              </a:ext>
            </a:extLst>
          </p:cNvPr>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7" name="WhatsApp Audio 2023-04-30 at 6.52.55 PM">
            <a:hlinkClick r:id="" action="ppaction://media"/>
            <a:extLst>
              <a:ext uri="{FF2B5EF4-FFF2-40B4-BE49-F238E27FC236}">
                <a16:creationId xmlns:a16="http://schemas.microsoft.com/office/drawing/2014/main" id="{FFFF3636-0C43-9572-A00E-906C1692B8D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654948" y="136526"/>
            <a:ext cx="487363" cy="487363"/>
          </a:xfrm>
          <a:prstGeom prst="rect">
            <a:avLst/>
          </a:prstGeom>
        </p:spPr>
      </p:pic>
    </p:spTree>
    <p:extLst>
      <p:ext uri="{BB962C8B-B14F-4D97-AF65-F5344CB8AC3E}">
        <p14:creationId xmlns:p14="http://schemas.microsoft.com/office/powerpoint/2010/main" val="381756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p:cMediaNode vol="80000">
                <p:cTn id="1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A674-2125-F9DE-2A5A-7AA880547EE0}"/>
              </a:ext>
            </a:extLst>
          </p:cNvPr>
          <p:cNvSpPr>
            <a:spLocks noGrp="1"/>
          </p:cNvSpPr>
          <p:nvPr>
            <p:ph type="title"/>
          </p:nvPr>
        </p:nvSpPr>
        <p:spPr>
          <a:xfrm>
            <a:off x="1362075" y="544738"/>
            <a:ext cx="5111750" cy="840011"/>
          </a:xfrm>
        </p:spPr>
        <p:txBody>
          <a:bodyPr/>
          <a:lstStyle/>
          <a:p>
            <a:pPr algn="ctr"/>
            <a:r>
              <a:rPr lang="en-US">
                <a:latin typeface="Times New Roman"/>
                <a:cs typeface="Times New Roman"/>
              </a:rPr>
              <a:t>FUTURE IMPROVEMENT</a:t>
            </a:r>
            <a:endParaRPr lang="en-US"/>
          </a:p>
        </p:txBody>
      </p:sp>
      <p:sp>
        <p:nvSpPr>
          <p:cNvPr id="3" name="Content Placeholder 2">
            <a:extLst>
              <a:ext uri="{FF2B5EF4-FFF2-40B4-BE49-F238E27FC236}">
                <a16:creationId xmlns:a16="http://schemas.microsoft.com/office/drawing/2014/main" id="{2139BDC3-0C79-E68B-2B67-E7D0DD5F2BF1}"/>
              </a:ext>
            </a:extLst>
          </p:cNvPr>
          <p:cNvSpPr>
            <a:spLocks noGrp="1"/>
          </p:cNvSpPr>
          <p:nvPr>
            <p:ph type="body" idx="1"/>
          </p:nvPr>
        </p:nvSpPr>
        <p:spPr>
          <a:xfrm>
            <a:off x="1362075" y="1621620"/>
            <a:ext cx="5111750" cy="3564742"/>
          </a:xfrm>
        </p:spPr>
        <p:txBody>
          <a:bodyPr vert="horz" lIns="91440" tIns="45720" rIns="91440" bIns="45720" rtlCol="0" anchor="t">
            <a:noAutofit/>
          </a:bodyPr>
          <a:lstStyle/>
          <a:p>
            <a:pPr marL="285750" indent="-285750" algn="just">
              <a:buFont typeface="Arial"/>
              <a:buChar char="•"/>
            </a:pPr>
            <a:r>
              <a:rPr lang="en-US" sz="2000" dirty="0">
                <a:latin typeface="Times New Roman"/>
                <a:cs typeface="Arial"/>
              </a:rPr>
              <a:t>Scaling up resources will allow more people to use the website. </a:t>
            </a:r>
          </a:p>
          <a:p>
            <a:pPr marL="285750" indent="-285750" algn="just">
              <a:buFont typeface="Arial"/>
              <a:buChar char="•"/>
            </a:pPr>
            <a:r>
              <a:rPr lang="en-US" sz="2000" dirty="0">
                <a:latin typeface="Times New Roman"/>
                <a:cs typeface="Arial"/>
              </a:rPr>
              <a:t>Implement the system variation (complex model for recommendation). </a:t>
            </a:r>
          </a:p>
          <a:p>
            <a:pPr marL="285750" indent="-285750" algn="just">
              <a:buFont typeface="Arial"/>
              <a:buChar char="•"/>
            </a:pPr>
            <a:r>
              <a:rPr lang="en-US" sz="2000" dirty="0">
                <a:latin typeface="Times New Roman"/>
                <a:cs typeface="Arial"/>
              </a:rPr>
              <a:t>Adding reviews to upcoming movies. </a:t>
            </a:r>
          </a:p>
          <a:p>
            <a:pPr marL="285750" indent="-285750" algn="just">
              <a:buFont typeface="Arial"/>
              <a:buChar char="•"/>
            </a:pPr>
            <a:r>
              <a:rPr lang="en-US" sz="2000" dirty="0">
                <a:latin typeface="Times New Roman"/>
                <a:cs typeface="Arial"/>
              </a:rPr>
              <a:t>Adding short videos about movies.</a:t>
            </a:r>
          </a:p>
          <a:p>
            <a:pPr marL="285750" indent="-285750" algn="just">
              <a:buFont typeface="Arial"/>
              <a:buChar char="•"/>
            </a:pPr>
            <a:r>
              <a:rPr lang="en-US" sz="2000" dirty="0">
                <a:latin typeface="Times New Roman"/>
                <a:cs typeface="Arial"/>
              </a:rPr>
              <a:t>Improving the overall security of the project will allow it to be used commercially. </a:t>
            </a:r>
          </a:p>
          <a:p>
            <a:pPr marL="285750" indent="-285750" algn="just">
              <a:buFont typeface="Arial"/>
              <a:buChar char="•"/>
            </a:pPr>
            <a:r>
              <a:rPr lang="en-US" sz="2000" dirty="0">
                <a:latin typeface="Times New Roman"/>
                <a:cs typeface="Arial"/>
              </a:rPr>
              <a:t>Adding weekly trending. Best of all time section and more.</a:t>
            </a:r>
          </a:p>
          <a:p>
            <a:endParaRPr lang="en-US" sz="1800" dirty="0">
              <a:latin typeface="Arial"/>
              <a:cs typeface="Arial"/>
            </a:endParaRPr>
          </a:p>
          <a:p>
            <a:endParaRPr lang="en-US" sz="2000" dirty="0"/>
          </a:p>
        </p:txBody>
      </p:sp>
      <p:sp>
        <p:nvSpPr>
          <p:cNvPr id="4" name="Footer Placeholder 3">
            <a:extLst>
              <a:ext uri="{FF2B5EF4-FFF2-40B4-BE49-F238E27FC236}">
                <a16:creationId xmlns:a16="http://schemas.microsoft.com/office/drawing/2014/main" id="{585CAAD2-7B90-D2D3-BFF0-4F7AB49BFDF6}"/>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6CC0D00-2536-5CBD-E62A-D88A8DF8B28A}"/>
              </a:ext>
            </a:extLst>
          </p:cNvPr>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6" name="WhatsApp Audio 2023-04-30 at 6.53.01 PM">
            <a:hlinkClick r:id="" action="ppaction://media"/>
            <a:extLst>
              <a:ext uri="{FF2B5EF4-FFF2-40B4-BE49-F238E27FC236}">
                <a16:creationId xmlns:a16="http://schemas.microsoft.com/office/drawing/2014/main" id="{5BDE921D-53E2-0AFF-D519-678F5B2C26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71605" y="57375"/>
            <a:ext cx="487363" cy="487363"/>
          </a:xfrm>
          <a:prstGeom prst="rect">
            <a:avLst/>
          </a:prstGeom>
        </p:spPr>
      </p:pic>
    </p:spTree>
    <p:extLst>
      <p:ext uri="{BB962C8B-B14F-4D97-AF65-F5344CB8AC3E}">
        <p14:creationId xmlns:p14="http://schemas.microsoft.com/office/powerpoint/2010/main" val="287259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31</TotalTime>
  <Words>276</Words>
  <Application>Microsoft Office PowerPoint</Application>
  <PresentationFormat>Widescreen</PresentationFormat>
  <Paragraphs>56</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Tenorite</vt:lpstr>
      <vt:lpstr>Times New Roman</vt:lpstr>
      <vt:lpstr>Office Theme</vt:lpstr>
      <vt:lpstr>MOVIE RECOMMENDATION SYSTEM</vt:lpstr>
      <vt:lpstr>MEET OUR TEAM</vt:lpstr>
      <vt:lpstr>INTRODUCTION</vt:lpstr>
      <vt:lpstr>Problem &amp; objectives</vt:lpstr>
      <vt:lpstr>methodology</vt:lpstr>
      <vt:lpstr>SYSTEM ARCHITECTURE</vt:lpstr>
      <vt:lpstr>RESULTS</vt:lpstr>
      <vt:lpstr>PROJECT VIDEO</vt:lpstr>
      <vt:lpstr>FUTURE IMPROVEMENT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sai bhargava</cp:lastModifiedBy>
  <cp:revision>190</cp:revision>
  <dcterms:created xsi:type="dcterms:W3CDTF">2023-04-30T20:38:27Z</dcterms:created>
  <dcterms:modified xsi:type="dcterms:W3CDTF">2023-05-01T00:36:30Z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